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ISCED 0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rof. PaedDr. Pavol Bartík, PhD.</a:t>
            </a:r>
          </a:p>
          <a:p>
            <a:r>
              <a:rPr lang="sk-SK" dirty="0" smtClean="0"/>
              <a:t>KTVŠ FF UMB v Banskej Bystrici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352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05593" y="2274838"/>
            <a:ext cx="8038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Podoblasť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Zdravie a zdravý životný štýl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zameraná najmä na pochopenie významu zdravia pre človeka, podporu zdravia, pochopenie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významu pohybu pre zdravie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načrtnutie hlavných charakteristík zdravého životného štýlu. </a:t>
            </a:r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Špecifickou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súčasťou tejto podoblasti je i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výchova k 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správnemu držaniu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tela,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ktorú je vhodné podporiť adekvátnymi zdravotnými cvičeniami.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9721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22713" y="2136339"/>
            <a:ext cx="82212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Podoblasť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Hygiena a </a:t>
            </a:r>
            <a:r>
              <a:rPr lang="sk-SK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sebaobslužné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činnosti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 venuje dodržiavaniu 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hygienických zásad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osvojovaniu si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základných hygienických návykov. </a:t>
            </a:r>
            <a:endParaRPr lang="sk-SK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Táto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podoblasť zahrňuje i činnosti, ktoré súvisia s kultúrou stolovania, používaním príboru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udržiavaním čistoty pri 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stolovaní.</a:t>
            </a:r>
          </a:p>
          <a:p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Pozornosť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venovaná i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základným </a:t>
            </a:r>
            <a:r>
              <a:rPr lang="sk-SK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sebaobslužným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činnostiam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ako sú obliekanie, vyzliekanie, obúvanie.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96788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97775" y="1859340"/>
            <a:ext cx="82462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podoblasti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Pohyb a telesná zdatnosť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sú prezentované telesné cvičenia zohľadňujúce špecifiká predškolského veku. Učiteľka by mala poskytovať 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deťom 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dostatok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priestoru na pohybové vyjadrenie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súčasne ich motivovať k osvojovaniu si nových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pohybových zručností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ktoré sú predpokladom pre ich 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ďalší motorický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vývin. </a:t>
            </a:r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Pri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realizácii telesných cvičení je dôležité dbať na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správnu techniku vykonania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jednotlivých cvičení tak, aby bol zachovaný ich 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fyziologický účinok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7129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55469" y="2690336"/>
            <a:ext cx="79885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Súčasťou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vzdelávacej oblasti Zdravie a pohyb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sú i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sezónne aktivity a výcviky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ktoré sa realizujú v súlade s podmienkami danej materskej školy</a:t>
            </a:r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Predplavecké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plavecké výcviky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poskytujú priestor na získanie kladného vzťahu k vodnému prostrediu a odbúranie strachu z vody.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216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14153" y="2551837"/>
            <a:ext cx="8129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Prostredníctvom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pohybových hier</a:t>
            </a:r>
            <a:b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 vode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 deti osvojujú základné plavecké zručnosti, ktoré sú predpokladom pre nácvik plaveckých spôsobov. </a:t>
            </a:r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lyžiarskych výcvikoch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 deti oboznamujú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 snehom a učia sa základné lyžiarske zručnosti, na rozvíjanie ktorých sa využívajú rozmanité pohybové hry.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3601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64524" y="2551837"/>
            <a:ext cx="82794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korčuliarskych výcvikoch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 deti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oboznamujú s ľadom a jeho vlastnosťami. Zaraďujú sa cvičenia na zlepšenie rovnováhy a postupne sa deti učia základné korčuliarske zručnosti. </a:t>
            </a:r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Bicyklovanie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kolobežkovanie, sánkovanie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iné sezónne aktivity sa realizujú s deťmi v areáli alebo v okolí materskej školy.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95070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55469" y="2345563"/>
            <a:ext cx="7988531" cy="3615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Vhodnými cvičeniami je podporovaný nácvik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správnej techniky týchto pohybových zručností. </a:t>
            </a:r>
            <a:endParaRPr lang="sk-SK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Sezónne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aktivity zohrávajú významnú úlohu pri otužovaní detí.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Súčasťou otužovania môže byť i saunovanie,</a:t>
            </a:r>
            <a:b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ktoré má priaznivý vplyv na imunitu detí.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Saunovanie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môžu absolvovať len zdravé deti.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30531" y="1450766"/>
            <a:ext cx="8013469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Zdravie a zdravý životný štýl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Výkonové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štandardy: 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Uvádza, prečo je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pohyb dôležitý pre zdravie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človeka.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správne držanie tela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stoji a v sede.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Identifikuje typické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znaky ochorenia a zdravia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Uvádza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príklady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zdravej a nezdravej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výživy.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Identifikuje zdravie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ohrozujúce situácie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Opíše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jednoduchú prevenciu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prenesenia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infekčného ochorenia (napr. nekýcham na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druhého) a vzniku zubného kazu (čistím si zuby).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84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29789" y="2075360"/>
            <a:ext cx="7714211" cy="496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Obsahové štandardy: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poskytuje základné informácie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význame pohybu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 zdravie (lepšia práca srdca,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pľúc, svalov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Vhodne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zvolenými telesnými cvičeniami u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detí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rozvíja pohybové schopnosti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(kondičné 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koordinačné), ich dobrú úroveň deti prejavia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 súťažiach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kde im učiteľka vysvetľuje rozdiel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medzi víťazstvom a prehrou.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44192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21476" y="2690336"/>
            <a:ext cx="77225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Správne držanie tela v rôznych polohách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(stoj,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sed, ľah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učiteľka každodenne podporuje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zdravotnými cvičeniami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Súčasťou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aktivít sú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relaxačné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uvoľňovacie cvičenia.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05946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71353" y="2197381"/>
            <a:ext cx="7672647" cy="4321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Štátny vzdelávací program ISCED 0  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predprimárne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vzdelávanie v materských školách ustanovuje základné požiadavky štátu na poskytovanie inštitucionálneho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predprimárneho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vzdelávania v materských školách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Štát prostredníctvom neho garantuje kvalitu inštitucionálneho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predprimárneho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vzdelávania vo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všetkých materských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školách zaradených v sieti škôl a školských zariadení Slovenskej republiky.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0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30531" y="2551837"/>
            <a:ext cx="80134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Spolu s učiteľkou deti uvádzajú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základné znaky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choroby a jej vplyvu na denný režim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 pomocou učiteľky sa deti snažia charakterizovať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zdravé a nezdravé stravovanie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Vysvetľuje sa im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význam rovnováhy príjmu a výdaja energie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(obezita a podvýživa).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Dôležité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je vysvetliť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pitný režim.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56843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87731" y="2828836"/>
            <a:ext cx="75562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uvádza príklady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zdravie ohrozujúcich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situácií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(poštípanie hmyzom, popálenie, poranenie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atď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.)</a:t>
            </a: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iskutuje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 deťmi o ich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vlastnej skúsenosti.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230401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96538" y="2493744"/>
            <a:ext cx="7747462" cy="2938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Učiteľka upevňuje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hygienické návyky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rozpráva sa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deťmi o význame prevencie chorôb (napríklad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umývanie rúk ako prevencia pred infekčnými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chorobami, otužovanie, pravidelný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pohyb.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Čistenie zubov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obmedzenie konzumácie sladkostí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 prevencia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 zubným kazom a pod.)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66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55716" y="2291381"/>
            <a:ext cx="8088284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Hygiena a </a:t>
            </a:r>
            <a:r>
              <a:rPr lang="sk-SK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sebaobslužné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Výkonové štandardy: </a:t>
            </a:r>
            <a:endParaRPr lang="sk-SK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Má osvojené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základné hygienické návyky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(použitie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toalety a toaletného papiera, umývanie rúk po použití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toalety, umývanie rúk pred jedlom a po zašpinení sa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atď.).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06882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97033" y="2790107"/>
            <a:ext cx="7946967" cy="352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Ovláda základné </a:t>
            </a:r>
            <a:r>
              <a:rPr lang="sk-SK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sebaobslužné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činnosti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Aktívne sa zúčastňuje na </a:t>
            </a:r>
            <a:r>
              <a:rPr lang="sk-S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príprave stolovania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(desiata, obed, olovrant), používa príbor a dodržiava čistotu pri stolovaní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Udržiava poriadok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 svojom okolí.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96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04604" y="2352359"/>
            <a:ext cx="7639396" cy="4103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Obsahové štandardy: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Pri každodenných činnostiach sú deti učiteľkou vedené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k dodržiavaniu základných hygienických návykov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(použitie toalety a toaletného papiera, umývanie rúk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 použití toalety, umývanie rúk pred jedlom a po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zašpinení sa).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24437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38102" y="2413338"/>
            <a:ext cx="77058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 každodennom režime materskej školy si deti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prirodzene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osvojujú a zdokonaľujú </a:t>
            </a:r>
            <a:r>
              <a:rPr lang="sk-SK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sebaobslužné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činnosti: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obliekanie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vyzliekanie,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prezúvanie,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zaväzovanie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šnúrok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osvojujú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si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základy stolovania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(držanie príboru, použitie servítky, držanie hrnčeka či poháru pri pití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Učiteľka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vedie deti k tomu, aby si 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hračky upratali </a:t>
            </a:r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udržiavali 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poriadok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 svojom okolí.</a:t>
            </a: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41736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80655" y="1875883"/>
            <a:ext cx="8063345" cy="4666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Pohyb a telesná zdatnosť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Výkonové štandardy: 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Vykoná tieto základné polohy a postoje podľa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pokynov: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stoj, drep, kľak, sed, ľah.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Ovláda správnu techniku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chôdze a behu.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Ovláda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skok znožmo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skok cez prekážku. Ovláda rôzne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techniky lezenia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plazenia a preliezania.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Manipuluje s náčiním: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hádzanie, chytanie, podávanie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odrážanie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preskakovanie atď.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28498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21971" y="2493744"/>
            <a:ext cx="7922029" cy="316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Ovláda tieto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akrobatické zručnosti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stoj na jednej nohe, obrat okolo výškovej osi.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Rytmicky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správne využíva základné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lokomočné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pohyby 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tanečné kroky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hudobný sprievod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Dodržiava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pravidlá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 pohybových hrách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Zvládne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turistickú prechádzku.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79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30531" y="2075360"/>
            <a:ext cx="8013469" cy="496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Obsahové štandardy: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na základe opakovaných pokynov a ukážok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podporuje u detí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osvojovanie si základných polôh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postojov (stoj čelom vpred, stoj čelom vzad, drep,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kľak, sed, ľah vpred, ľah vzad).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Vhodné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je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využívať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poradové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cvičenia a správnu terminológiu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(upažiť,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zapažiť, vzpažiť, predpažiť, pripažiť, unožiť, zanožiť,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prednožiť, prinožiť, pokrčiť, skrčiť a pod.).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0057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31273" y="2098380"/>
            <a:ext cx="8312727" cy="431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Hlavným cieľom výchovy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vzdelávania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materskej škole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dosiahnutie optimálnej kognitívnej,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senzomotorickej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sociálno-citovej úrovne ako základu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školské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vzdelávanie v základnej škole a pre život v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spoločnosti.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Predprimárne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vzdelanie získa dieťa absolvovaním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posledného ročníka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vzdelávacieho programu odboru vzdelávania v materskej škole.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934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80407" y="2551837"/>
            <a:ext cx="79635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Prostredníctvom vhodných telesných cvičení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pohybových hier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deťom pomáha osvojiť si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zdokonaliť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správnu techniku základných </a:t>
            </a:r>
            <a:r>
              <a:rPr lang="sk-SK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lokomočných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pohybov:</a:t>
            </a:r>
          </a:p>
          <a:p>
            <a:endParaRPr lang="sk-SK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beh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rýchly a pomalý,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slalomový beh,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beh cez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prekážky, beh zo štartu do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cieľa.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03251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71353" y="2342677"/>
            <a:ext cx="7672647" cy="4772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Učiteľka zaraďuje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cvičenia zamerané na skoky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znožmo na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mieste, skoky znožmo z miesta do diaľky, skoky zo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zvýšenej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podložky, skoky na jednej nohe,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preskakovanie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prekážok.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Učiteľka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využíva na zaradenie rôznych techník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lezenia,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podliezania a preliezania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aj náradie a náčinie.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480102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96785" y="2274838"/>
            <a:ext cx="78472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využíva pri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manipulácii s náčiním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rôzne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cvičenia ako hádzanie lopty jednoručne a obojručne,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hádzanie a chytanie lopty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vo dvojiciach, hádzanie </a:t>
            </a:r>
            <a:r>
              <a:rPr lang="sk-SK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loptyna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cieľ, podávanie a odrážanie lopty rôznej veľkosti,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preskoky na švihadle, psychomotorické cvičenia a hry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 využitím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netradičného náčinia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ako sú šatky, padáky,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iné.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532489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96538" y="2413338"/>
            <a:ext cx="77474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 rozvoj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jednoduchých akrobatických zručností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vhodné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využívať cvičenia zamerané na rozvoj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koordinačných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schopností: </a:t>
            </a: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najmä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podporu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dynamickej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rovnováhy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(chôdza a beh po vyvýšenej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rovine – lavičke,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balančnej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plošine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statickej rovnováhy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(stoj na jednej nohe, váha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predklonmo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lastovička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05886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87978" y="2690336"/>
            <a:ext cx="76560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Učiteľka zaraďuje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cvičenia pre nácvik a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následné zdokonalenie </a:t>
            </a:r>
            <a:r>
              <a:rPr lang="sk-SK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prevalov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(kotúľ vpred,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kolíska, bočné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prevaly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Odporúčajú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sa využívať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pohybové hry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zamerané na zmeny polôh a postojov, rozvíjajúce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reakčnú a orientačnú schopnosť.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60226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97280" y="2136339"/>
            <a:ext cx="80467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Pre celkový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rozvoj koordinácie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je vhodné zaraďovať obraty okolo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výškovej osi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 poskokmi alebo vo výskoku.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Učiteľka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zaraďuje hudobno-pohybové hry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osvojenie </a:t>
            </a:r>
            <a:r>
              <a:rPr lang="sk-SK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rytmizácie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štvrťových dôb v 2/4 takte hrou na telo 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vyjadrovanie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hudobného rytmu pri chôdzi alebo behu.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 základe ukážky deti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imitujú tanečné kroky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ako napr.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krok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poskočný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krok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prísunný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na hudobný sprievod.</a:t>
            </a: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7259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87731" y="2345563"/>
            <a:ext cx="7556269" cy="388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pohybových hrách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učiteľka vysvetľuje význam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pravidiel a dôležitosť ich dodržiavania. Súčasne u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detí podporuje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súťaženie a myšlienku fair-</a:t>
            </a:r>
            <a:r>
              <a:rPr lang="sk-SK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Učiteľka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motivuje deti počas prechádzky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tak, aby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deti zvládli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súvislú chôdzu primeraného trvania bez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únavy alebo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vyčerpania. Turistické prechádzky sa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spravidla realizujú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počas pobytu vonku.</a:t>
            </a:r>
            <a:endParaRPr lang="sk-SK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7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80160" y="2197381"/>
            <a:ext cx="7863840" cy="421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Výchova a vzdelávanie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 v materskej škole uskutočňuje prostredníctvom nasledovných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foriem denných činností: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hry a činnosti podľa výberu detí,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zdravotné cvičenie,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vzdelávacia aktivita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pobyt vonku,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zabezpečujúce životosprávu (osobná hygiena, stravovanie, odpočinok).</a:t>
            </a:r>
            <a:endParaRPr lang="sk-SK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11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30778" y="2413338"/>
            <a:ext cx="81132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Hry a činnosti podľa výberu detí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sú spontánne alebo učiteľkou navodzované hry.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Ich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súčasťou je dopoludnia aj ranný filter prípadne aj ranný kruh.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Hry 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činnosti podľa výberu detí sú zaraďované ako samostatná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organizačná jednotka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počas prichádzania detí do materskej školy a odchádzania popoludní.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2369694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47651" y="2136339"/>
            <a:ext cx="81963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Zdravotné cvičenie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sa realizuje každý deň v určitom čase zásadne pred jedlom (spravidla pred desiatou) s podmienkou dodržiavania hygienických zásad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(vo vyvetranej miestnosti, prípadne vonku).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Patrí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k vopred plánovaným činnostiam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Môže sa zaradiť aj viackrát v priebehu dňa a môže sa realizovať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tak v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interiéri (herňa, telocvičňa), ako aj v exteriéri materskej školy (školský dvor, terasa, ihrisko </a:t>
            </a:r>
            <a:r>
              <a:rPr lang="sk-SK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a.i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.).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436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55222" y="2197381"/>
            <a:ext cx="7888778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Predprimárne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vzdelávanie ukončuje dieťa spravidla v školskom roku, v ktorom do 31. augusta dosiahne šiesty rok veku a dosiahne školskú spôsobilosť.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Dokladom o získanom stupni vzdelania je osvedčenie o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absolvovaní </a:t>
            </a:r>
            <a:r>
              <a:rPr lang="sk-SK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predprimárneho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vzdelávania.</a:t>
            </a:r>
            <a:endParaRPr lang="sk-SK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108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30283" y="2017144"/>
            <a:ext cx="7780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rámci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vzdelávacích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aktivít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sa vytvára nosný priestor na postupné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dosahovanie výkonových štandardov. </a:t>
            </a:r>
            <a:endParaRPr lang="sk-SK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Vzdelávacie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aktivity sa zaraďujú ako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samostatná</a:t>
            </a:r>
            <a:b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organizačná jednotka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alebo môžu byť súčasťou všetkých ostatných denných činností.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Sú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realizované ako individuálne, skupinové alebo frontálne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aktivity detí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4229266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65265" y="2274838"/>
            <a:ext cx="85787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Pobyt vonku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plní okrem pedagogickej a rekreačnej aj významnú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zdravotnú funkciu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Súčasťou pobytu vonku sú najmä spontánne pohybové aktivity, voľné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hry podľa výberu detí a vychádzka mimo areálu materskej školy.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rámci pobytu vonku môžu byť zaradené aj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vzdelávacie aktivity a zdravotné cvičenie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tak, aby bol ponechaný dostatok času na spontánne hry a pohybové aktivity detí. Realizuje sa </a:t>
            </a:r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každodenne s prihliadnutím na počasie. 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559478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26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47651" y="2274838"/>
            <a:ext cx="81963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vzdelávania v materskej škole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je obsahom všeobecného vzdelávania a je štruktúrovaný v oblastiach všeobecného vzdelávania, podobne, ako je to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na následných stupňoch vzdelávania.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Jednotlivé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vzdelávacie oblasti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reprezentujú základné obsahy ľudskej kultúry a pokrývajú všetky aspekty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kultúrnej gramotnosti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ktoré sa budú kontinuálne rozvíjať na vyšších stupňoch vzdelávania.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43594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05593" y="1997839"/>
            <a:ext cx="80384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jednotlivých vzdelávacích oblastí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pokrýva a vyčerpáva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komplexne celý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obsah vzdelávania v materskej škole. Obsah vzdelávacích oblastí umožňuje aktualizáciu, inováciu a obohatenie v rámci školských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vzdelávacích programov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k-SK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Vzdelávacie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oblasti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pokrývajú celý komplex všeobecného vzdelávania a kultúrnej gramotnosti, potenciálna inovácia obsahu vzdelávania </a:t>
            </a: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 realizovateľná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 nich samotných.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1659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87731" y="1997903"/>
            <a:ext cx="7556269" cy="480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 vzdelávania v materskej škole sa vymedzuje v nasledujúcich vzdelávacích oblastiach: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Jazyk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komunikácia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Matematika a práca s informáciami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Človek a príroda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Človek a spoločnosť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Človek a svet práce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Umenie a kultúra</a:t>
            </a:r>
            <a:b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Zdravie a pohyb</a:t>
            </a:r>
            <a:endParaRPr lang="sk-SK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5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80655" y="2641926"/>
            <a:ext cx="8063345" cy="2374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Hlavným cieľom vzdelávacej oblasti Zdravie a pohyb </a:t>
            </a:r>
            <a:r>
              <a:rPr lang="sk-SK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poskytovať základné informácie súvisiace so zdravím a súčasne prostredníctvom vhodných telesných cvičení viesť dieťa k osvojeniu a zdokonaľovaniu pohybových schopností a zručností.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05098" y="2828836"/>
            <a:ext cx="78389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 väzbe na uvedený cieľ je vzdelávacia oblasť štruktúrovaná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troch podoblastí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sk-SK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Zdravie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zdravý životný 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štýl </a:t>
            </a:r>
          </a:p>
          <a:p>
            <a:pPr marL="514350" indent="-514350">
              <a:buAutoNum type="arabicPeriod"/>
            </a:pPr>
            <a:endParaRPr lang="sk-SK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Hygiena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sk-SK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sebaobslužné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činnosti</a:t>
            </a:r>
          </a:p>
          <a:p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Pohyb a </a:t>
            </a:r>
            <a:r>
              <a:rPr lang="sk-SK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telesná </a:t>
            </a:r>
            <a:r>
              <a:rPr lang="sk-SK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zdatnosť 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08913269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2025</Words>
  <Application>Microsoft Office PowerPoint</Application>
  <PresentationFormat>Širokouhlá</PresentationFormat>
  <Paragraphs>117</Paragraphs>
  <Slides>42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9" baseType="lpstr">
      <vt:lpstr>Arial</vt:lpstr>
      <vt:lpstr>Calibri</vt:lpstr>
      <vt:lpstr>Symbol</vt:lpstr>
      <vt:lpstr>Times New Roman</vt:lpstr>
      <vt:lpstr>Trebuchet MS</vt:lpstr>
      <vt:lpstr>Wingdings 3</vt:lpstr>
      <vt:lpstr>Fazeta</vt:lpstr>
      <vt:lpstr>ISCED 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ISCED 0</dc:title>
  <dc:creator>Bartik Pavol, prof. PaedDr., PhD.</dc:creator>
  <cp:lastModifiedBy>Bartik Pavol, prof. PaedDr., PhD.</cp:lastModifiedBy>
  <cp:revision>12</cp:revision>
  <dcterms:created xsi:type="dcterms:W3CDTF">2022-02-06T16:57:46Z</dcterms:created>
  <dcterms:modified xsi:type="dcterms:W3CDTF">2022-02-06T18:40:44Z</dcterms:modified>
</cp:coreProperties>
</file>